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Macintosh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Microsoft Office User</cp:lastModifiedBy>
  <cp:revision>6</cp:revision>
  <dcterms:created xsi:type="dcterms:W3CDTF">2016-01-27T22:24:44Z</dcterms:created>
  <dcterms:modified xsi:type="dcterms:W3CDTF">2020-07-27T15:51:34Z</dcterms:modified>
</cp:coreProperties>
</file>